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CB7E-403B-4FEF-80B3-A550F1336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F4E08FF-6A50-4F68-A187-A709ED90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002A4A-61CA-40F4-A416-D48B6B1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9B6A10-F700-40D6-9B9B-A4272A32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B4CC6-1DA3-40E3-948F-1E52D6A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83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32DC2-805B-4FA4-A8C3-1965F13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5CC091-1C91-45B4-846C-11BBC085A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23DAFC-EA75-41A6-890A-A7148A22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E0AFBB-7F5A-4039-93DF-79AC067A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B7E81-F78E-48C6-8851-B08BEB72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87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E0E1399-E357-4CA2-AD6B-C50A997A2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832897-D837-4A89-ADA3-BF8CA0894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929B93-E138-44A5-88F9-CE89EF9C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97855-9140-41FF-AEA6-AC111999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D338FE-AC3A-465A-972B-E718725F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6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82AB7-23A4-4FB6-8849-DDDE9900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E25B4-D6B2-4C3E-9178-DDA36D35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6680CD-1FC8-4805-B343-9DF4FDED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353888-7F69-4892-BD9C-4F68025A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CD677-0502-424D-99A6-54BFFCC0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250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69B0-1165-4971-B461-A7DF700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8B4CF1-4FFA-4250-8D8D-05E97E171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67232F-1063-481B-AAFB-36B467E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DE6EAF-43E4-4E65-A7FB-D5EBDBF6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261819-D288-4F2C-A0E4-8D2DBD09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56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7C6E-7981-4F82-8E4C-FE3FB25F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F9785D-74E9-4EEE-B9B1-8B93B45AE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96BB6F-8BCD-4BA0-9D52-83926BA83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304332-BE18-4ED8-8DC8-5F9100DC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236D1A-3E5D-47B1-B845-2046501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E7D64D-F199-4319-B8A8-04CE56EE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57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8449F-1774-444C-8874-356ADA96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A20BCC-AE70-4E09-BF0E-171BF041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972E5A-8D38-4D14-BD68-F5BB1536D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866C3C-FEDF-4D4C-B14C-938F4F565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8D5022A-8121-4CC4-B3FE-EA9A3DC4F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E2A956A-CB74-4672-BA47-A6ECE664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681EC2-35D0-4891-BF62-632D7727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31E510-AE96-4708-8E16-71323B12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6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275C-184A-4408-847E-F2570803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AC5D551-DA78-4CAB-A904-A849CB54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8458513-99AC-487A-AB7F-BC175A45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9853A0-B425-4F0D-B465-C289048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56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7D6299-1B0D-4878-BAE9-25EAB83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972F5C-45EB-4768-836E-98AA7260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998270-DE3E-488B-8255-C225079F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20F94-2A0E-47EF-BA5C-18331E8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F8025E-361F-455D-B09F-75652492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8CBE2E-3C9E-4A70-9AE1-92E1DADA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E96B32-44CD-41E5-93F3-5099C9B6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0FEBD5-9493-486D-BB40-6527D281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EBE1EB-B831-4BC2-97BA-8408A715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6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DC59E-CB38-4C30-B7DD-90CE5A2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CE7E05-1AD0-498B-85BF-02818DB6E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79254C-AF2C-4610-B0C6-94B637537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902D5-A88F-4DC8-AAAA-49A02C1F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D998F9-C632-4409-92CC-2263EF75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0515A9-96E0-4475-AD76-F8F5E1D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203548D-1B94-4C01-AA01-2101491B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581F8C-920C-4D2D-B295-B28C40EA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A52FE9-1947-499C-B3AC-23EFBA96F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77ED-A3ED-4177-B471-D98988278B3B}" type="datetimeFigureOut">
              <a:rPr lang="nl-NL" smtClean="0"/>
              <a:t>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E5ECE-FC12-42E7-8935-E3FD3225E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E8DF26-22EF-4292-84E4-A287C330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0F79-5D91-4018-AD90-36C1846AD3C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1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ationscout.net/namibia/6095-kolmannskoop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flickr.com/photos/potomo/456297977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locationscout.net/namibia/6095-kolmannsko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tionscout.net/namibia/6095-kolmannsko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potomo/45629797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440" y="1657104"/>
            <a:ext cx="6364017" cy="2330879"/>
          </a:xfrm>
        </p:spPr>
        <p:txBody>
          <a:bodyPr>
            <a:normAutofit/>
          </a:bodyPr>
          <a:lstStyle/>
          <a:p>
            <a:pPr algn="ctr"/>
            <a:r>
              <a:rPr lang="nl-NL" sz="5400" dirty="0" err="1"/>
              <a:t>Codename_P.I.E.R</a:t>
            </a:r>
            <a:r>
              <a:rPr lang="nl-NL" sz="5400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Prototype </a:t>
            </a:r>
            <a:r>
              <a:rPr lang="en-US" sz="3200" dirty="0" err="1"/>
              <a:t>presentatie</a:t>
            </a:r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7792160" y="7083455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2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863" r="9091" b="1752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Rectangle 45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4332307" cy="1344975"/>
          </a:xfrm>
        </p:spPr>
        <p:txBody>
          <a:bodyPr>
            <a:normAutofit/>
          </a:bodyPr>
          <a:lstStyle/>
          <a:p>
            <a:r>
              <a:rPr lang="nl-NL" sz="4800" dirty="0"/>
              <a:t>Inhoudsopgave</a:t>
            </a:r>
          </a:p>
        </p:txBody>
      </p: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4332307" cy="377301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Prototype</a:t>
            </a:r>
          </a:p>
          <a:p>
            <a:pPr lvl="1"/>
            <a:r>
              <a:rPr lang="en-US" sz="2200" dirty="0"/>
              <a:t>Primary gameplay mechanic</a:t>
            </a:r>
          </a:p>
          <a:p>
            <a:pPr lvl="1"/>
            <a:r>
              <a:rPr lang="en-US" sz="2200" dirty="0"/>
              <a:t>Secondary gameplay mechanic</a:t>
            </a:r>
          </a:p>
          <a:p>
            <a:pPr lvl="1"/>
            <a:r>
              <a:rPr lang="en-US" sz="2200" dirty="0" err="1"/>
              <a:t>Implementatie</a:t>
            </a:r>
            <a:endParaRPr lang="en-US" sz="2200" dirty="0"/>
          </a:p>
          <a:p>
            <a:pPr lvl="1"/>
            <a:endParaRPr lang="en-US" sz="2200" dirty="0"/>
          </a:p>
          <a:p>
            <a:r>
              <a:rPr lang="en-US" sz="3000" dirty="0" err="1"/>
              <a:t>Reflectie</a:t>
            </a:r>
            <a:endParaRPr lang="en-US" sz="3000" dirty="0"/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ging</a:t>
            </a:r>
            <a:r>
              <a:rPr lang="en-US" sz="2200" dirty="0"/>
              <a:t> </a:t>
            </a:r>
            <a:r>
              <a:rPr lang="en-US" sz="2200" dirty="0" err="1"/>
              <a:t>goed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Wat </a:t>
            </a:r>
            <a:r>
              <a:rPr lang="en-US" sz="2200" dirty="0" err="1"/>
              <a:t>kan</a:t>
            </a:r>
            <a:r>
              <a:rPr lang="en-US" sz="2200" dirty="0"/>
              <a:t> </a:t>
            </a:r>
            <a:r>
              <a:rPr lang="en-US" sz="2200" dirty="0" err="1"/>
              <a:t>beter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Hoe nu </a:t>
            </a:r>
            <a:r>
              <a:rPr lang="en-US" sz="2200" dirty="0" err="1"/>
              <a:t>verder</a:t>
            </a:r>
            <a:r>
              <a:rPr lang="en-US" sz="2200" dirty="0"/>
              <a:t>?</a:t>
            </a:r>
          </a:p>
          <a:p>
            <a:pPr lvl="1"/>
            <a:endParaRPr lang="en-US" sz="3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9247735" y="7152467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 fontScale="90000"/>
          </a:bodyPr>
          <a:lstStyle/>
          <a:p>
            <a:r>
              <a:rPr lang="nl-NL" sz="5400" dirty="0"/>
              <a:t>Gameplay </a:t>
            </a:r>
            <a:r>
              <a:rPr lang="nl-NL" sz="5400" dirty="0" err="1"/>
              <a:t>mechanics</a:t>
            </a:r>
            <a:endParaRPr lang="nl-NL" sz="5400" dirty="0"/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Primary</a:t>
            </a:r>
          </a:p>
          <a:p>
            <a:pPr lvl="2"/>
            <a:r>
              <a:rPr lang="en-US" sz="3600" dirty="0" err="1"/>
              <a:t>Lopen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schieten</a:t>
            </a:r>
            <a:endParaRPr lang="en-US" sz="36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Secondary</a:t>
            </a:r>
          </a:p>
          <a:p>
            <a:pPr lvl="2"/>
            <a:r>
              <a:rPr lang="en-US" sz="3600" dirty="0"/>
              <a:t>Turn based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8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Tijdelijke aanduiding voor inhoud 2">
            <a:extLst>
              <a:ext uri="{FF2B5EF4-FFF2-40B4-BE49-F238E27FC236}">
                <a16:creationId xmlns:a16="http://schemas.microsoft.com/office/drawing/2014/main" id="{1C00757F-3372-49CD-AAFF-17EF7810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8" name="Picture 9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rgbClr val="000000"/>
                </a:solidFill>
              </a:rPr>
              <a:t>Implementatie</a:t>
            </a:r>
          </a:p>
        </p:txBody>
      </p:sp>
      <p:sp>
        <p:nvSpPr>
          <p:cNvPr id="139" name="Content Placeholder 78">
            <a:extLst>
              <a:ext uri="{FF2B5EF4-FFF2-40B4-BE49-F238E27FC236}">
                <a16:creationId xmlns:a16="http://schemas.microsoft.com/office/drawing/2014/main" id="{A5F6BA33-DC28-4549-851E-8F8EF908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6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8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 descr="Afbeelding met grond, buiten&#10;&#10;Beschrijving is gegenereerd met zeer hoge betrouwbaarheid">
            <a:extLst>
              <a:ext uri="{FF2B5EF4-FFF2-40B4-BE49-F238E27FC236}">
                <a16:creationId xmlns:a16="http://schemas.microsoft.com/office/drawing/2014/main" id="{9D3C3FE3-D6A9-4D36-9E2E-167C002E8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r="30723" b="2"/>
          <a:stretch/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88" name="Tijdelijke aanduiding voor inhoud 7">
            <a:extLst>
              <a:ext uri="{FF2B5EF4-FFF2-40B4-BE49-F238E27FC236}">
                <a16:creationId xmlns:a16="http://schemas.microsoft.com/office/drawing/2014/main" id="{E8057E9E-343B-42DF-9FFE-BB3614A38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8" r="24566" b="2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235" name="Tijdelijke aanduiding voor inhoud 14">
            <a:extLst>
              <a:ext uri="{FF2B5EF4-FFF2-40B4-BE49-F238E27FC236}">
                <a16:creationId xmlns:a16="http://schemas.microsoft.com/office/drawing/2014/main" id="{BF048020-46A9-4D3B-95EB-ABA1E52CA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2" r="24585" b="1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108" name="Tijdelijke aanduiding voor inhoud 10" descr="Afbeelding met elektronica, grond&#10;&#10;Beschrijving is gegenereerd met zeer hoge betrouwbaarheid">
            <a:extLst>
              <a:ext uri="{FF2B5EF4-FFF2-40B4-BE49-F238E27FC236}">
                <a16:creationId xmlns:a16="http://schemas.microsoft.com/office/drawing/2014/main" id="{91ABBB5D-0391-44FE-B1DC-EA86C37F5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r="30448" b="2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180" name="Tijdelijke aanduiding voor inhoud 12">
            <a:extLst>
              <a:ext uri="{FF2B5EF4-FFF2-40B4-BE49-F238E27FC236}">
                <a16:creationId xmlns:a16="http://schemas.microsoft.com/office/drawing/2014/main" id="{50779174-86D3-497E-B01F-B9F1008C0F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r="12939" b="-1"/>
          <a:stretch/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2" y="3799272"/>
            <a:ext cx="5688343" cy="2881446"/>
          </a:xfrm>
        </p:spPr>
        <p:txBody>
          <a:bodyPr>
            <a:noAutofit/>
          </a:bodyPr>
          <a:lstStyle/>
          <a:p>
            <a:r>
              <a:rPr lang="nl-NL" sz="14900">
                <a:solidFill>
                  <a:srgbClr val="FFFFFF"/>
                </a:solidFill>
              </a:rPr>
              <a:t>Assets</a:t>
            </a:r>
            <a:endParaRPr lang="nl-NL" sz="14900" dirty="0">
              <a:solidFill>
                <a:srgbClr val="FFFFFF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7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765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9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10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ging goed?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Aanwezigheid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Deadlines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gehaald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Wat kan beter?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onderling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werkdruk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Multiplayer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4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92" r="9091" b="1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4" name="Rectangle 6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40263"/>
            <a:ext cx="5735590" cy="1344975"/>
          </a:xfrm>
        </p:spPr>
        <p:txBody>
          <a:bodyPr>
            <a:normAutofit/>
          </a:bodyPr>
          <a:lstStyle/>
          <a:p>
            <a:r>
              <a:rPr lang="nl-NL" sz="3600" dirty="0"/>
              <a:t>Hoe nu verder?</a:t>
            </a:r>
          </a:p>
        </p:txBody>
      </p:sp>
      <p:sp>
        <p:nvSpPr>
          <p:cNvPr id="75" name="Content Placeholder 13">
            <a:extLst>
              <a:ext uri="{FF2B5EF4-FFF2-40B4-BE49-F238E27FC236}">
                <a16:creationId xmlns:a16="http://schemas.microsoft.com/office/drawing/2014/main" id="{0CF49CA2-A68B-4848-B270-BF67FB36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121763"/>
            <a:ext cx="5735590" cy="377301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Begin van de </a:t>
            </a:r>
            <a:r>
              <a:rPr lang="en-US" dirty="0" err="1"/>
              <a:t>dag</a:t>
            </a:r>
            <a:r>
              <a:rPr lang="en-US" dirty="0"/>
              <a:t> standup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standup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 planning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schuiven</a:t>
            </a:r>
            <a:r>
              <a:rPr lang="en-US" dirty="0"/>
              <a:t> </a:t>
            </a:r>
            <a:r>
              <a:rPr lang="en-US" dirty="0" err="1"/>
              <a:t>waardoor</a:t>
            </a:r>
            <a:r>
              <a:rPr lang="en-US" dirty="0"/>
              <a:t> we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extra assets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Hotseat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0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7" descr="Afbeelding met gebouw, lucht, buiten, gras&#10;&#10;Beschrijving is gegenereerd met zeer hoge betrouwbaarheid">
            <a:extLst>
              <a:ext uri="{FF2B5EF4-FFF2-40B4-BE49-F238E27FC236}">
                <a16:creationId xmlns:a16="http://schemas.microsoft.com/office/drawing/2014/main" id="{79E569A0-6542-467C-A8E0-D8BEF5A5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Titel 1">
            <a:extLst>
              <a:ext uri="{FF2B5EF4-FFF2-40B4-BE49-F238E27FC236}">
                <a16:creationId xmlns:a16="http://schemas.microsoft.com/office/drawing/2014/main" id="{AD97638C-C5AB-424D-8030-3146671B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rgbClr val="000000">
              <a:alpha val="7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5F222D0-02CB-4B9E-91E8-E0B17C320A34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4" tooltip="http://flickr.com/photos/potomo/45629797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23D64F0-C4A0-4B97-B76B-C04F1DC074A0}"/>
              </a:ext>
            </a:extLst>
          </p:cNvPr>
          <p:cNvSpPr txBox="1"/>
          <p:nvPr/>
        </p:nvSpPr>
        <p:spPr>
          <a:xfrm>
            <a:off x="6789238" y="6870699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 dirty="0">
                <a:solidFill>
                  <a:srgbClr val="FFFFFF"/>
                </a:solidFill>
                <a:hlinkClick r:id="rId3" tooltip="https://www.locationscout.net/namibia/6095-kolmannskoo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 dirty="0">
                <a:solidFill>
                  <a:srgbClr val="FFFFFF"/>
                </a:solidFill>
              </a:rPr>
              <a:t> van Onbekende auteur is </a:t>
            </a:r>
            <a:r>
              <a:rPr lang="nl-NL" sz="700" dirty="0" err="1">
                <a:solidFill>
                  <a:srgbClr val="FFFFFF"/>
                </a:solidFill>
              </a:rPr>
              <a:t>gelicentieerd</a:t>
            </a:r>
            <a:r>
              <a:rPr lang="nl-NL" sz="700" dirty="0">
                <a:solidFill>
                  <a:srgbClr val="FFFFFF"/>
                </a:solidFill>
              </a:rPr>
              <a:t> onder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103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274</Words>
  <Application>Microsoft Office PowerPoint</Application>
  <PresentationFormat>Breedbeeld</PresentationFormat>
  <Paragraphs>59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Kantoorthema</vt:lpstr>
      <vt:lpstr>Codename_P.I.E.R.</vt:lpstr>
      <vt:lpstr>Inhoudsopgave</vt:lpstr>
      <vt:lpstr>Gameplay mechanics</vt:lpstr>
      <vt:lpstr>Implementatie</vt:lpstr>
      <vt:lpstr>Assets</vt:lpstr>
      <vt:lpstr>Wat ging goed?</vt:lpstr>
      <vt:lpstr>Wat kan beter?</vt:lpstr>
      <vt:lpstr>Hoe nu verder?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Codename_P.I.E.R.</dc:title>
  <dc:creator>Aart Franken</dc:creator>
  <cp:lastModifiedBy>Aart Franken</cp:lastModifiedBy>
  <cp:revision>4</cp:revision>
  <dcterms:created xsi:type="dcterms:W3CDTF">2018-10-01T11:59:45Z</dcterms:created>
  <dcterms:modified xsi:type="dcterms:W3CDTF">2018-10-03T06:37:40Z</dcterms:modified>
</cp:coreProperties>
</file>